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68" r:id="rId16"/>
    <p:sldId id="275" r:id="rId17"/>
    <p:sldId id="269" r:id="rId18"/>
    <p:sldId id="270" r:id="rId19"/>
    <p:sldId id="271" r:id="rId20"/>
    <p:sldId id="272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5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15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0925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01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94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7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43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8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9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1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0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3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9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2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0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6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63EF2-8B33-415A-BECA-AEA162CFC7C1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43CB308-38CD-4DB9-BC4D-81681B45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0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1905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上帝親身顯明</a:t>
            </a:r>
            <a: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2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Spirit Now Revealed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2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endParaRPr lang="en-US" altLang="zh-TW" sz="20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阮的聲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請主聽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願主歡喜俯下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a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Bow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ear, To us here;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Hearken, O Lord Jesus,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4777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3505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鑒納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罪人讚美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 lap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lo.</a:t>
            </a:r>
          </a:p>
          <a:p>
            <a:pPr algn="ctr"/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our meaner praises.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68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主啊活水源本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ah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-pun,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來洗清阮神魂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soe-chheng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Thou Fount of blessing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Purify my spirit,</a:t>
            </a:r>
          </a:p>
          <a:p>
            <a:pPr algn="ctr"/>
            <a:endParaRPr lang="en-US" sz="35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32480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阮只靠祢贖罪深恩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親像天上天軍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only in Thy merit: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 holy angels,</a:t>
            </a: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748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得着與主親近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-kun,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敬拜真神獨一至尊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chin-sin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-it,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behold Thy glory,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cease-less-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adore Thee.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6779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願聖旨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永治理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chi,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li,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使祢聖會得成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Li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tit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8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8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Thy will Ever still Rule </a:t>
            </a: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Church terrestrial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49179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304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親像天上聖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城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altLang="zh-TW" sz="24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the host celestial.</a:t>
            </a:r>
          </a:p>
          <a:p>
            <a:pPr algn="ctr"/>
            <a:endParaRPr lang="en-US" altLang="zh-TW" sz="2400" b="1" baseline="30000" dirty="0"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055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現在尚住世界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願主使我心裡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in this world dwelling,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God live within me,</a:t>
            </a:r>
          </a:p>
          <a:p>
            <a:pPr algn="ctr"/>
            <a:endParaRPr lang="en-US" sz="3500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8735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做祢聖所照祢所愛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求祢差遣聖使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my heart a temple for Thee: 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Send Thy holy angels,</a:t>
            </a: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58842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領到光明所在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so-chai,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就與天民永遠服事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us to Thy glory.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heav’n-ly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host to serve Thee.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088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上帝親身顯明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會中</a:t>
            </a:r>
            <a:r>
              <a:rPr lang="zh-CN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衆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拜敬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cheng-lang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pai-keng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reveals His presence;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us now adore Him.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7304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懷希望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3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心勇壯</a:t>
            </a:r>
            <a:r>
              <a:rPr lang="zh-TW" altLang="en-US" sz="3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hi-bong,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iong-chong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63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直至長長久久</a:t>
            </a:r>
            <a:r>
              <a:rPr lang="zh-TW" alt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Hope retain, Hearts a flame,</a:t>
            </a: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Evermore unceasing,</a:t>
            </a: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6322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2895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注目向我救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sz="24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Saviour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looking.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8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謙虛心來倚祂座前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讚美上帝至聖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lo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with awe appear before Him;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is in His temple;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839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殿裡恭敬肅靜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一齊來吟專心虔誠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khian-seng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within keep silence.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Prostrate lie with deepest reverence.</a:t>
            </a:r>
          </a:p>
          <a:p>
            <a:pPr algn="ctr"/>
            <a:endParaRPr lang="en-US" sz="35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996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endParaRPr lang="en-US" altLang="zh-TW" sz="2000" b="1" dirty="0" smtClean="0"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阮承認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獨一真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seng-jin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 chin,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救主上帝至聖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8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Him alone God we own.  </a:t>
            </a:r>
          </a:p>
          <a:p>
            <a:pPr algn="ctr"/>
            <a:r>
              <a:rPr lang="en-US" sz="3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Him our God and Savior;</a:t>
            </a:r>
          </a:p>
          <a:p>
            <a:pPr algn="ctr"/>
            <a:endParaRPr lang="en-US" sz="3500" b="1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57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304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讚美永遠不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  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 His name forever.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979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上帝親身顯明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hian-beng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樂器聲音響應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Gak-khi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reveals His presence;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Hear the harps resounding.</a:t>
            </a:r>
          </a:p>
          <a:p>
            <a:pPr algn="ctr"/>
            <a:endParaRPr lang="en-US" sz="3500" b="1" dirty="0" smtClean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78940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請看天民圍倚座前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至聖至聖至聖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the crowds the throne surrounding;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Holy, holy, holy.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984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讚美聲音不停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 lo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天使聖徒一齊拜敬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chit-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pai-keng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Hear the hymn ascending.</a:t>
            </a:r>
          </a:p>
          <a:p>
            <a:pPr algn="ctr"/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Angels, saints, their voices blending.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1612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314</TotalTime>
  <Words>704</Words>
  <Application>Microsoft Office PowerPoint</Application>
  <PresentationFormat>On-screen Show (4:3)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上帝親身顯明 God’s Spirit Now Revealed</dc:title>
  <dc:creator>GGC Tech</dc:creator>
  <cp:lastModifiedBy>ggctech</cp:lastModifiedBy>
  <cp:revision>43</cp:revision>
  <dcterms:created xsi:type="dcterms:W3CDTF">2017-03-17T05:54:45Z</dcterms:created>
  <dcterms:modified xsi:type="dcterms:W3CDTF">2018-09-07T01:55:56Z</dcterms:modified>
</cp:coreProperties>
</file>